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11" r:id="rId2"/>
    <p:sldId id="339" r:id="rId3"/>
    <p:sldId id="328" r:id="rId4"/>
    <p:sldId id="352" r:id="rId5"/>
    <p:sldId id="330" r:id="rId6"/>
    <p:sldId id="292" r:id="rId7"/>
    <p:sldId id="329" r:id="rId8"/>
    <p:sldId id="297" r:id="rId9"/>
    <p:sldId id="296" r:id="rId10"/>
    <p:sldId id="340" r:id="rId11"/>
    <p:sldId id="341" r:id="rId12"/>
    <p:sldId id="342" r:id="rId13"/>
    <p:sldId id="289" r:id="rId14"/>
    <p:sldId id="345" r:id="rId15"/>
    <p:sldId id="288" r:id="rId16"/>
    <p:sldId id="295" r:id="rId17"/>
    <p:sldId id="284" r:id="rId18"/>
    <p:sldId id="343" r:id="rId19"/>
    <p:sldId id="325" r:id="rId20"/>
    <p:sldId id="349" r:id="rId21"/>
    <p:sldId id="350" r:id="rId22"/>
    <p:sldId id="348" r:id="rId23"/>
    <p:sldId id="347" r:id="rId24"/>
    <p:sldId id="346" r:id="rId25"/>
    <p:sldId id="285" r:id="rId26"/>
    <p:sldId id="316" r:id="rId27"/>
    <p:sldId id="315" r:id="rId28"/>
    <p:sldId id="338" r:id="rId29"/>
    <p:sldId id="351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0E3"/>
    <a:srgbClr val="00D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7" autoAdjust="0"/>
  </p:normalViewPr>
  <p:slideViewPr>
    <p:cSldViewPr showGuides="1">
      <p:cViewPr varScale="1">
        <p:scale>
          <a:sx n="64" d="100"/>
          <a:sy n="64" d="100"/>
        </p:scale>
        <p:origin x="-1482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258206677653665"/>
          <c:y val="2.1042563366810138E-2"/>
          <c:w val="0.73681718854910583"/>
          <c:h val="0.5524703171070617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Tabelle1!$A$2:$A$22</c:f>
              <c:strCache>
                <c:ptCount val="21"/>
                <c:pt idx="0">
                  <c:v>Forderungen der Schüler Friday for Future</c:v>
                </c:pt>
                <c:pt idx="1">
                  <c:v>Angebot zum Thema Klimawandel für Kindergarten und Schulen</c:v>
                </c:pt>
                <c:pt idx="2">
                  <c:v>Qualität und Repartur der Prdeukte anstatt Neuware</c:v>
                </c:pt>
                <c:pt idx="3">
                  <c:v>Regionale sowie Biolebensmittel</c:v>
                </c:pt>
                <c:pt idx="4">
                  <c:v>Wiedereröffnung von Schlossturm und Schlosshof incl. Führungen</c:v>
                </c:pt>
                <c:pt idx="5">
                  <c:v>Veranstaltungen im Schlosshof</c:v>
                </c:pt>
                <c:pt idx="6">
                  <c:v>Öffnung des Schlosshofs tagsüber im Sommer</c:v>
                </c:pt>
                <c:pt idx="7">
                  <c:v>Umgestaltung Bräuhausplatz (Parkpläze?)</c:v>
                </c:pt>
                <c:pt idx="8">
                  <c:v>Renovierung des Haager Hallenbad</c:v>
                </c:pt>
                <c:pt idx="9">
                  <c:v>Erhalt Haager Krankenhaus</c:v>
                </c:pt>
                <c:pt idx="10">
                  <c:v>Bessere Verhältnisse des öffentlichen Verkehrs</c:v>
                </c:pt>
                <c:pt idx="11">
                  <c:v>Busverbindung zwischen Dorfen und Wasserburg zur besseren Bahnverbindung</c:v>
                </c:pt>
                <c:pt idx="12">
                  <c:v>Bessere Verhältnis für Fußgänger und Fahrradler</c:v>
                </c:pt>
                <c:pt idx="13">
                  <c:v>Verkehrsberuhigung des Zentrums mit viel Grün</c:v>
                </c:pt>
                <c:pt idx="14">
                  <c:v>Carsharing</c:v>
                </c:pt>
                <c:pt idx="15">
                  <c:v>E-Mobilität</c:v>
                </c:pt>
                <c:pt idx="16">
                  <c:v>Ergebnis des Volksbegehrens für Insekten</c:v>
                </c:pt>
                <c:pt idx="17">
                  <c:v>Natur in der Haager Umgebung </c:v>
                </c:pt>
                <c:pt idx="18">
                  <c:v>Totenkesselweg und dessen Erweiterung</c:v>
                </c:pt>
                <c:pt idx="19">
                  <c:v>Renaturierung des Rainbach und anderer Bäche</c:v>
                </c:pt>
                <c:pt idx="20">
                  <c:v>Baumschutz</c:v>
                </c:pt>
              </c:strCache>
            </c:strRef>
          </c:cat>
          <c:val>
            <c:numRef>
              <c:f>Tabelle1!$B$2:$B$22</c:f>
              <c:numCache>
                <c:formatCode>General</c:formatCode>
                <c:ptCount val="21"/>
                <c:pt idx="0">
                  <c:v>100</c:v>
                </c:pt>
                <c:pt idx="1">
                  <c:v>101</c:v>
                </c:pt>
                <c:pt idx="2">
                  <c:v>102</c:v>
                </c:pt>
                <c:pt idx="3">
                  <c:v>103</c:v>
                </c:pt>
                <c:pt idx="4">
                  <c:v>104</c:v>
                </c:pt>
                <c:pt idx="5">
                  <c:v>105</c:v>
                </c:pt>
                <c:pt idx="6">
                  <c:v>106</c:v>
                </c:pt>
                <c:pt idx="7">
                  <c:v>107</c:v>
                </c:pt>
                <c:pt idx="8">
                  <c:v>108</c:v>
                </c:pt>
                <c:pt idx="9">
                  <c:v>109</c:v>
                </c:pt>
                <c:pt idx="10">
                  <c:v>110</c:v>
                </c:pt>
                <c:pt idx="11">
                  <c:v>111</c:v>
                </c:pt>
                <c:pt idx="12">
                  <c:v>112</c:v>
                </c:pt>
                <c:pt idx="13">
                  <c:v>113</c:v>
                </c:pt>
                <c:pt idx="14">
                  <c:v>114</c:v>
                </c:pt>
                <c:pt idx="15">
                  <c:v>115</c:v>
                </c:pt>
                <c:pt idx="16">
                  <c:v>116</c:v>
                </c:pt>
                <c:pt idx="17">
                  <c:v>117</c:v>
                </c:pt>
                <c:pt idx="18">
                  <c:v>118</c:v>
                </c:pt>
                <c:pt idx="19">
                  <c:v>119</c:v>
                </c:pt>
                <c:pt idx="20">
                  <c:v>120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Tabelle1!$A$2:$A$22</c:f>
              <c:strCache>
                <c:ptCount val="21"/>
                <c:pt idx="0">
                  <c:v>Forderungen der Schüler Friday for Future</c:v>
                </c:pt>
                <c:pt idx="1">
                  <c:v>Angebot zum Thema Klimawandel für Kindergarten und Schulen</c:v>
                </c:pt>
                <c:pt idx="2">
                  <c:v>Qualität und Repartur der Prdeukte anstatt Neuware</c:v>
                </c:pt>
                <c:pt idx="3">
                  <c:v>Regionale sowie Biolebensmittel</c:v>
                </c:pt>
                <c:pt idx="4">
                  <c:v>Wiedereröffnung von Schlossturm und Schlosshof incl. Führungen</c:v>
                </c:pt>
                <c:pt idx="5">
                  <c:v>Veranstaltungen im Schlosshof</c:v>
                </c:pt>
                <c:pt idx="6">
                  <c:v>Öffnung des Schlosshofs tagsüber im Sommer</c:v>
                </c:pt>
                <c:pt idx="7">
                  <c:v>Umgestaltung Bräuhausplatz (Parkpläze?)</c:v>
                </c:pt>
                <c:pt idx="8">
                  <c:v>Renovierung des Haager Hallenbad</c:v>
                </c:pt>
                <c:pt idx="9">
                  <c:v>Erhalt Haager Krankenhaus</c:v>
                </c:pt>
                <c:pt idx="10">
                  <c:v>Bessere Verhältnisse des öffentlichen Verkehrs</c:v>
                </c:pt>
                <c:pt idx="11">
                  <c:v>Busverbindung zwischen Dorfen und Wasserburg zur besseren Bahnverbindung</c:v>
                </c:pt>
                <c:pt idx="12">
                  <c:v>Bessere Verhältnis für Fußgänger und Fahrradler</c:v>
                </c:pt>
                <c:pt idx="13">
                  <c:v>Verkehrsberuhigung des Zentrums mit viel Grün</c:v>
                </c:pt>
                <c:pt idx="14">
                  <c:v>Carsharing</c:v>
                </c:pt>
                <c:pt idx="15">
                  <c:v>E-Mobilität</c:v>
                </c:pt>
                <c:pt idx="16">
                  <c:v>Ergebnis des Volksbegehrens für Insekten</c:v>
                </c:pt>
                <c:pt idx="17">
                  <c:v>Natur in der Haager Umgebung </c:v>
                </c:pt>
                <c:pt idx="18">
                  <c:v>Totenkesselweg und dessen Erweiterung</c:v>
                </c:pt>
                <c:pt idx="19">
                  <c:v>Renaturierung des Rainbach und anderer Bäche</c:v>
                </c:pt>
                <c:pt idx="20">
                  <c:v>Baumschutz</c:v>
                </c:pt>
              </c:strCache>
            </c:strRef>
          </c:cat>
          <c:val>
            <c:numRef>
              <c:f>Tabelle1!$C$2:$C$22</c:f>
              <c:numCache>
                <c:formatCode>General</c:formatCode>
                <c:ptCount val="21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  <c:pt idx="20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004096"/>
        <c:axId val="64005632"/>
      </c:barChart>
      <c:catAx>
        <c:axId val="64004096"/>
        <c:scaling>
          <c:orientation val="minMax"/>
        </c:scaling>
        <c:delete val="0"/>
        <c:axPos val="b"/>
        <c:majorTickMark val="out"/>
        <c:minorTickMark val="none"/>
        <c:tickLblPos val="nextTo"/>
        <c:crossAx val="64005632"/>
        <c:crosses val="autoZero"/>
        <c:auto val="1"/>
        <c:lblAlgn val="ctr"/>
        <c:lblOffset val="100"/>
        <c:noMultiLvlLbl val="0"/>
      </c:catAx>
      <c:valAx>
        <c:axId val="64005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4004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A0318-DD01-4F8B-9C0B-1DFC4CB6FC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68945-B1D9-4CE2-B8D9-791BEDD79D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1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8945-B1D9-4CE2-B8D9-791BEDD79DC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99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8945-B1D9-4CE2-B8D9-791BEDD79DC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99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8945-B1D9-4CE2-B8D9-791BEDD79DC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993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8945-B1D9-4CE2-B8D9-791BEDD79DC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99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8945-B1D9-4CE2-B8D9-791BEDD79DC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99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552" y="2088232"/>
            <a:ext cx="5904656" cy="1340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4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5" y="1844824"/>
            <a:ext cx="8229600" cy="11864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6300" y="1522417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81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84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5" y="1844824"/>
            <a:ext cx="8229600" cy="11864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51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27584" y="141277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17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5" y="1844824"/>
            <a:ext cx="8229600" cy="11864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22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5" y="1844824"/>
            <a:ext cx="8229600" cy="11864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8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5904656" cy="137504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31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60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51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5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B276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620" y="-15800"/>
            <a:ext cx="9144000" cy="1323439"/>
          </a:xfrm>
          <a:prstGeom prst="rect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4CEDD91-5D1A-4AAE-A722-E7B7118E8A9C}" type="datetimeFigureOut">
              <a:rPr lang="de-DE" smtClean="0"/>
              <a:t>09.02.2020</a:t>
            </a:fld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9A1BFB-3D95-4E40-99F1-621C32F760DE}" type="slidenum">
              <a:rPr lang="de-DE" smtClean="0"/>
              <a:t>‹Nr.›</a:t>
            </a:fld>
            <a:endParaRPr lang="de-DE"/>
          </a:p>
        </p:txBody>
      </p:sp>
      <p:pic>
        <p:nvPicPr>
          <p:cNvPr id="4103" name="Picture 7" descr="logo_Agenda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70746"/>
            <a:ext cx="2447925" cy="12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879" y="0"/>
            <a:ext cx="72008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enda21-haag.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6" y="1328861"/>
            <a:ext cx="7884368" cy="552913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64206" y="367336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0" y="1484784"/>
            <a:ext cx="8964488" cy="50167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dirty="0" smtClean="0">
                <a:solidFill>
                  <a:srgbClr val="000000"/>
                </a:solidFill>
              </a:rPr>
              <a:t>Jahreshauptversammlung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dirty="0" smtClean="0">
                <a:solidFill>
                  <a:srgbClr val="000000"/>
                </a:solidFill>
              </a:rPr>
              <a:t>Agenda21-Haager </a:t>
            </a:r>
            <a:r>
              <a:rPr lang="de-DE" altLang="de-DE" sz="4000" b="1" dirty="0">
                <a:solidFill>
                  <a:srgbClr val="000000"/>
                </a:solidFill>
              </a:rPr>
              <a:t>Land</a:t>
            </a:r>
            <a:endParaRPr lang="de-DE" altLang="de-DE" sz="4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dirty="0" smtClean="0">
                <a:solidFill>
                  <a:srgbClr val="000000"/>
                </a:solidFill>
              </a:rPr>
              <a:t>6. Februar 2019 20 Uhr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b="1" dirty="0" smtClean="0">
                <a:solidFill>
                  <a:srgbClr val="000000"/>
                </a:solidFill>
              </a:rPr>
              <a:t>Café </a:t>
            </a:r>
            <a:r>
              <a:rPr lang="de-DE" altLang="de-DE" sz="4000" b="1" dirty="0" err="1" smtClean="0">
                <a:solidFill>
                  <a:srgbClr val="000000"/>
                </a:solidFill>
              </a:rPr>
              <a:t>Tropea</a:t>
            </a:r>
            <a:r>
              <a:rPr lang="de-DE" altLang="de-DE" sz="4000" b="1" dirty="0" smtClean="0">
                <a:solidFill>
                  <a:srgbClr val="000000"/>
                </a:solidFill>
              </a:rPr>
              <a:t> Haag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  <a:endParaRPr lang="de-DE" sz="4000" b="1" dirty="0"/>
          </a:p>
          <a:p>
            <a:pPr algn="ctr"/>
            <a:r>
              <a:rPr lang="de-DE" sz="3200" b="1" dirty="0" err="1" smtClean="0"/>
              <a:t>Mitfahrbankerl</a:t>
            </a:r>
            <a:endParaRPr lang="de-DE" sz="2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283937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  <a:endParaRPr lang="de-DE" sz="4000" b="1" dirty="0"/>
          </a:p>
          <a:p>
            <a:pPr algn="ctr"/>
            <a:r>
              <a:rPr lang="de-DE" sz="3200" b="1" dirty="0" err="1" smtClean="0"/>
              <a:t>Mitfahrbankerl</a:t>
            </a:r>
            <a:endParaRPr lang="de-DE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3989" r="13853" b="7322"/>
          <a:stretch/>
        </p:blipFill>
        <p:spPr>
          <a:xfrm>
            <a:off x="1289154" y="1328193"/>
            <a:ext cx="6739230" cy="55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Markt- und Straßenfest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36109"/>
            <a:ext cx="7326504" cy="54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Ferienprogramm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4456"/>
            <a:ext cx="8172400" cy="54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08862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/>
              <a:t>Agenda21 Haager </a:t>
            </a:r>
            <a:r>
              <a:rPr lang="de-DE" sz="3600" b="1" dirty="0" err="1" smtClean="0"/>
              <a:t>LandE</a:t>
            </a:r>
            <a:r>
              <a:rPr lang="de-DE" sz="3600" b="1" dirty="0" smtClean="0"/>
              <a:t>-E-Mobilitätstag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51429"/>
            <a:ext cx="4634957" cy="56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Toteiskesselweg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67852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2800" b="1" dirty="0" smtClean="0"/>
              <a:t>Unterschriftensammlung ÖPNV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" y="1628800"/>
            <a:ext cx="6972267" cy="5229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003628" y="1628800"/>
            <a:ext cx="19077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Ca. </a:t>
            </a:r>
            <a:r>
              <a:rPr lang="de-DE" sz="2000" b="1" dirty="0" smtClean="0"/>
              <a:t>1500 </a:t>
            </a:r>
            <a:r>
              <a:rPr lang="de-DE" sz="2000" dirty="0" smtClean="0"/>
              <a:t>Unterschriften gesammelt</a:t>
            </a:r>
          </a:p>
          <a:p>
            <a:endParaRPr lang="de-DE" sz="2000" dirty="0" smtClean="0"/>
          </a:p>
          <a:p>
            <a:r>
              <a:rPr lang="de-DE" sz="2000" dirty="0" smtClean="0"/>
              <a:t>Davon ca. 200 Unterschriften über</a:t>
            </a:r>
          </a:p>
          <a:p>
            <a:r>
              <a:rPr lang="de-DE" sz="2000" b="1" dirty="0" smtClean="0"/>
              <a:t>Online-Petition</a:t>
            </a:r>
          </a:p>
          <a:p>
            <a:endParaRPr lang="de-DE" sz="2000" dirty="0"/>
          </a:p>
          <a:p>
            <a:r>
              <a:rPr lang="de-DE" sz="2000" b="1" dirty="0" smtClean="0"/>
              <a:t>Übergabe an Landrat am 12.2.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4788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2800" b="1" dirty="0"/>
              <a:t>Unterschriftensammlung ÖPNV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9512" y="1392382"/>
            <a:ext cx="87849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Hauptpunkte: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Landkreis Mühldorf übernimmt Planung des ÖPNV im Landkreis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Geplant ist eine Schnellbuslinie zwischen </a:t>
            </a:r>
            <a:r>
              <a:rPr lang="de-DE" sz="2400" dirty="0" err="1" smtClean="0"/>
              <a:t>Maitenbeth</a:t>
            </a:r>
            <a:r>
              <a:rPr lang="de-DE" sz="2400" dirty="0" smtClean="0"/>
              <a:t>/Haag und Mühldorf im Stundentakt</a:t>
            </a:r>
          </a:p>
          <a:p>
            <a:r>
              <a:rPr lang="de-DE" sz="2400" dirty="0" smtClean="0"/>
              <a:t>Wir beantragen zusätzlich: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Für die Verbindung nach München – </a:t>
            </a:r>
            <a:r>
              <a:rPr lang="de-DE" sz="2400" dirty="0" err="1" smtClean="0"/>
              <a:t>Maitenbeth</a:t>
            </a:r>
            <a:r>
              <a:rPr lang="de-DE" sz="2400" dirty="0" smtClean="0"/>
              <a:t> – Haag - </a:t>
            </a:r>
            <a:r>
              <a:rPr lang="de-DE" sz="2400" dirty="0" err="1" smtClean="0"/>
              <a:t>Gars</a:t>
            </a:r>
            <a:endParaRPr lang="de-DE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e</a:t>
            </a:r>
            <a:r>
              <a:rPr lang="de-DE" sz="2400" dirty="0" smtClean="0"/>
              <a:t>benfalls im Stundentakt </a:t>
            </a:r>
            <a:endParaRPr lang="de-D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zusätzlichen Halt in München Riem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Eine Verbindung zwischen </a:t>
            </a:r>
            <a:r>
              <a:rPr lang="de-DE" sz="2400" dirty="0" err="1" smtClean="0"/>
              <a:t>Dorfen</a:t>
            </a:r>
            <a:r>
              <a:rPr lang="de-DE" sz="2400" dirty="0" smtClean="0"/>
              <a:t> – Haag – Wasserburg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Im Stundentakt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Mit Anpassung an die Bahnzeiten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814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08862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Neue Internetauftritt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87624" y="2852936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3"/>
              </a:rPr>
              <a:t>www.agenda21-haag.de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4998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  <a:endParaRPr lang="de-DE" sz="4000" b="1" dirty="0"/>
          </a:p>
          <a:p>
            <a:pPr algn="ctr"/>
            <a:r>
              <a:rPr lang="de-DE" sz="4000" b="1" dirty="0" smtClean="0"/>
              <a:t>Finanzen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6" y="1309500"/>
            <a:ext cx="7408194" cy="543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2800" b="1" dirty="0" err="1" smtClean="0"/>
              <a:t>Ramadama</a:t>
            </a:r>
            <a:endParaRPr lang="de-DE" sz="28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2" y="1340768"/>
            <a:ext cx="7975834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  <a:endParaRPr lang="de-DE" sz="4000" b="1" dirty="0"/>
          </a:p>
          <a:p>
            <a:pPr algn="ctr"/>
            <a:r>
              <a:rPr lang="de-DE" sz="4000" b="1" dirty="0" smtClean="0"/>
              <a:t>Finanzen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6832"/>
            <a:ext cx="8681227" cy="540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9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  <a:endParaRPr lang="de-DE" sz="4000" b="1" dirty="0"/>
          </a:p>
          <a:p>
            <a:pPr algn="ctr"/>
            <a:r>
              <a:rPr lang="de-DE" sz="4000" b="1" dirty="0" smtClean="0"/>
              <a:t>Finanzen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47564" y="2348880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Bericht der Kassenprüfung</a:t>
            </a:r>
          </a:p>
          <a:p>
            <a:endParaRPr lang="de-DE" sz="4000" dirty="0" smtClean="0"/>
          </a:p>
          <a:p>
            <a:endParaRPr lang="de-DE" sz="4000" dirty="0"/>
          </a:p>
          <a:p>
            <a:r>
              <a:rPr lang="de-DE" sz="4000" dirty="0" smtClean="0"/>
              <a:t>Entlastung des Vorstands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2465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4000" b="1" dirty="0" smtClean="0"/>
              <a:t>Wahlen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336832"/>
            <a:ext cx="83529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3200" dirty="0" smtClean="0"/>
              <a:t>Vorsitz</a:t>
            </a:r>
          </a:p>
          <a:p>
            <a:endParaRPr lang="de-DE" sz="3200" dirty="0" smtClean="0"/>
          </a:p>
          <a:p>
            <a:r>
              <a:rPr lang="de-DE" sz="3200" dirty="0" smtClean="0"/>
              <a:t>2.Vorsitz</a:t>
            </a:r>
          </a:p>
          <a:p>
            <a:endParaRPr lang="de-DE" sz="3200" dirty="0" smtClean="0"/>
          </a:p>
          <a:p>
            <a:r>
              <a:rPr lang="de-DE" sz="3200" dirty="0" smtClean="0"/>
              <a:t>Schriftführung</a:t>
            </a:r>
          </a:p>
          <a:p>
            <a:endParaRPr lang="de-DE" sz="3200" dirty="0" smtClean="0"/>
          </a:p>
          <a:p>
            <a:r>
              <a:rPr lang="de-DE" sz="3200" dirty="0" smtClean="0"/>
              <a:t>Kassenwart</a:t>
            </a:r>
          </a:p>
          <a:p>
            <a:endParaRPr lang="de-DE" sz="3200" dirty="0" smtClean="0"/>
          </a:p>
          <a:p>
            <a:r>
              <a:rPr lang="de-DE" sz="3200" dirty="0" smtClean="0"/>
              <a:t>2 Beisitzer</a:t>
            </a:r>
          </a:p>
          <a:p>
            <a:pPr marL="342900" indent="-342900">
              <a:buAutoNum type="arabicPeriod"/>
            </a:pPr>
            <a:endParaRPr lang="de-DE" sz="3200" dirty="0" smtClean="0"/>
          </a:p>
          <a:p>
            <a:r>
              <a:rPr lang="de-DE" sz="3200" dirty="0" smtClean="0"/>
              <a:t>2 Kassenprüfer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7826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08862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Vorhaben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9552" y="1844824"/>
            <a:ext cx="84249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err="1" smtClean="0"/>
              <a:t>Ramma</a:t>
            </a:r>
            <a:r>
              <a:rPr lang="de-DE" sz="4400" dirty="0" smtClean="0"/>
              <a:t> </a:t>
            </a:r>
            <a:r>
              <a:rPr lang="de-DE" sz="4400" dirty="0" err="1" smtClean="0"/>
              <a:t>damma</a:t>
            </a:r>
            <a:r>
              <a:rPr lang="de-DE" sz="4400" dirty="0" smtClean="0"/>
              <a:t> am 6. April 8:30</a:t>
            </a:r>
          </a:p>
          <a:p>
            <a:endParaRPr lang="de-DE" sz="4400" dirty="0" smtClean="0"/>
          </a:p>
          <a:p>
            <a:r>
              <a:rPr lang="de-DE" sz="4400" dirty="0" smtClean="0"/>
              <a:t>Teilnahme am Markt-und Straßenfest am 21./22. Juni</a:t>
            </a:r>
          </a:p>
          <a:p>
            <a:endParaRPr lang="de-DE" sz="4400" dirty="0" smtClean="0"/>
          </a:p>
          <a:p>
            <a:r>
              <a:rPr lang="de-DE" sz="4400" dirty="0" err="1" smtClean="0"/>
              <a:t>Haagenda</a:t>
            </a:r>
            <a:r>
              <a:rPr lang="de-DE" sz="4400" dirty="0" smtClean="0"/>
              <a:t> 12. bis 14. Oktober 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5959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08862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Vorhaben </a:t>
            </a:r>
            <a:r>
              <a:rPr lang="de-DE" sz="3200" b="1" dirty="0" err="1" smtClean="0"/>
              <a:t>Haagenda</a:t>
            </a:r>
            <a:endParaRPr lang="de-DE" sz="3200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5" y="1340768"/>
            <a:ext cx="8088421" cy="54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Planung </a:t>
            </a:r>
            <a:r>
              <a:rPr lang="de-DE" sz="3200" b="1" dirty="0" err="1" smtClean="0"/>
              <a:t>Haagenda</a:t>
            </a:r>
            <a:endParaRPr lang="de-DE" sz="3200" b="1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179512" y="1340768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Freitag, 12.10. ca. 18:00 Stehempfang im Bürgersaal mit allen Aktiven</a:t>
            </a:r>
          </a:p>
          <a:p>
            <a:r>
              <a:rPr lang="de-DE" dirty="0"/>
              <a:t>	</a:t>
            </a:r>
            <a:r>
              <a:rPr lang="de-DE" dirty="0" smtClean="0"/>
              <a:t>   	 19:00	Gastvortrag			Bürgersaal</a:t>
            </a:r>
          </a:p>
          <a:p>
            <a:endParaRPr lang="de-DE" sz="1000" dirty="0"/>
          </a:p>
          <a:p>
            <a:r>
              <a:rPr lang="de-DE" dirty="0" smtClean="0"/>
              <a:t>Samstag 13.10. 	7:00 Aufbau der Stände			Bürgersaal</a:t>
            </a:r>
          </a:p>
          <a:p>
            <a:r>
              <a:rPr lang="de-DE" dirty="0"/>
              <a:t>	</a:t>
            </a:r>
            <a:r>
              <a:rPr lang="de-DE" dirty="0" smtClean="0"/>
              <a:t>	</a:t>
            </a:r>
            <a:r>
              <a:rPr lang="de-DE" dirty="0"/>
              <a:t> 1</a:t>
            </a:r>
            <a:r>
              <a:rPr lang="de-DE" dirty="0" smtClean="0"/>
              <a:t>1:00 </a:t>
            </a:r>
            <a:r>
              <a:rPr lang="de-DE" dirty="0"/>
              <a:t>Öffnung der </a:t>
            </a:r>
            <a:r>
              <a:rPr lang="de-DE" dirty="0" smtClean="0"/>
              <a:t>Ausstellung</a:t>
            </a:r>
          </a:p>
          <a:p>
            <a:r>
              <a:rPr lang="de-DE" dirty="0"/>
              <a:t>	</a:t>
            </a:r>
            <a:r>
              <a:rPr lang="de-DE" dirty="0" smtClean="0"/>
              <a:t>	17:00 Schließung der Ausstellung</a:t>
            </a:r>
            <a:endParaRPr lang="de-DE" dirty="0"/>
          </a:p>
          <a:p>
            <a:r>
              <a:rPr lang="de-DE" dirty="0"/>
              <a:t>		</a:t>
            </a:r>
            <a:r>
              <a:rPr lang="de-DE" dirty="0" smtClean="0"/>
              <a:t>19:00 möglicherweise Vortrag - Podiumsdiskussion</a:t>
            </a:r>
          </a:p>
          <a:p>
            <a:r>
              <a:rPr lang="de-DE" dirty="0" smtClean="0"/>
              <a:t>	</a:t>
            </a:r>
            <a:r>
              <a:rPr lang="de-DE" dirty="0"/>
              <a:t>	</a:t>
            </a:r>
            <a:r>
              <a:rPr lang="de-DE" dirty="0" smtClean="0"/>
              <a:t>14:00 E-Mobilitätstag			Marktplatz</a:t>
            </a:r>
          </a:p>
          <a:p>
            <a:endParaRPr lang="de-DE" sz="1000" dirty="0"/>
          </a:p>
          <a:p>
            <a:r>
              <a:rPr lang="de-DE" dirty="0"/>
              <a:t>Sonntag 14.10.	10:00 ökumenischer Gottesdienst		</a:t>
            </a:r>
            <a:r>
              <a:rPr lang="de-DE" dirty="0" smtClean="0"/>
              <a:t>kath. Kirche</a:t>
            </a:r>
            <a:endParaRPr lang="de-DE" dirty="0"/>
          </a:p>
          <a:p>
            <a:r>
              <a:rPr lang="de-DE" dirty="0"/>
              <a:t>		11:00 Öffnung der </a:t>
            </a:r>
            <a:r>
              <a:rPr lang="de-DE" dirty="0" smtClean="0"/>
              <a:t>Ausstellung		Bürgersaal</a:t>
            </a:r>
            <a:endParaRPr lang="de-DE" dirty="0"/>
          </a:p>
          <a:p>
            <a:r>
              <a:rPr lang="de-DE" dirty="0"/>
              <a:t>		17:00 Ende </a:t>
            </a:r>
            <a:r>
              <a:rPr lang="de-DE" dirty="0" smtClean="0"/>
              <a:t>Ausstellung			Bauhof</a:t>
            </a:r>
            <a:endParaRPr lang="de-DE" dirty="0"/>
          </a:p>
          <a:p>
            <a:r>
              <a:rPr lang="de-DE" dirty="0" smtClean="0"/>
              <a:t>		</a:t>
            </a:r>
          </a:p>
          <a:p>
            <a:r>
              <a:rPr lang="de-DE" dirty="0" smtClean="0"/>
              <a:t>Sa + So</a:t>
            </a:r>
            <a:r>
              <a:rPr lang="de-DE" dirty="0"/>
              <a:t>	</a:t>
            </a:r>
            <a:r>
              <a:rPr lang="de-DE" dirty="0" smtClean="0"/>
              <a:t>	11:00 –17:00 diverse Workshops (für Kinder) kath. Pfarrheim</a:t>
            </a:r>
          </a:p>
          <a:p>
            <a:r>
              <a:rPr lang="de-DE" dirty="0"/>
              <a:t>	</a:t>
            </a:r>
            <a:r>
              <a:rPr lang="de-DE" dirty="0" smtClean="0"/>
              <a:t>	</a:t>
            </a:r>
            <a:r>
              <a:rPr lang="de-DE" dirty="0"/>
              <a:t>	</a:t>
            </a:r>
            <a:r>
              <a:rPr lang="de-DE" dirty="0" smtClean="0"/>
              <a:t>ökologischer Fußabdruck 		</a:t>
            </a:r>
            <a:r>
              <a:rPr lang="de-DE" dirty="0" err="1" smtClean="0"/>
              <a:t>evang</a:t>
            </a:r>
            <a:r>
              <a:rPr lang="de-DE" dirty="0" smtClean="0"/>
              <a:t>. Kirche</a:t>
            </a:r>
          </a:p>
          <a:p>
            <a:r>
              <a:rPr lang="de-DE" dirty="0"/>
              <a:t>	</a:t>
            </a:r>
            <a:r>
              <a:rPr lang="de-DE" dirty="0" smtClean="0"/>
              <a:t>		Erneuerbare Energie</a:t>
            </a:r>
          </a:p>
          <a:p>
            <a:r>
              <a:rPr lang="de-DE" dirty="0"/>
              <a:t>	</a:t>
            </a:r>
            <a:r>
              <a:rPr lang="de-DE" dirty="0" smtClean="0"/>
              <a:t>		Plastik vermeiden</a:t>
            </a:r>
          </a:p>
          <a:p>
            <a:r>
              <a:rPr lang="de-DE" dirty="0"/>
              <a:t>	</a:t>
            </a:r>
            <a:r>
              <a:rPr lang="de-DE" dirty="0" smtClean="0"/>
              <a:t>		vegetarisch Kochen	Grund- und Mittelschule</a:t>
            </a:r>
          </a:p>
          <a:p>
            <a:endParaRPr lang="de-DE" sz="1000" dirty="0" smtClean="0"/>
          </a:p>
          <a:p>
            <a:r>
              <a:rPr lang="de-DE" dirty="0" smtClean="0"/>
              <a:t>Ca. Donnerstag 11.10. bis 24.10. Ausstellung „Plastikfasten“	 Raiffeisenbank</a:t>
            </a:r>
          </a:p>
        </p:txBody>
      </p:sp>
    </p:spTree>
    <p:extLst>
      <p:ext uri="{BB962C8B-B14F-4D97-AF65-F5344CB8AC3E}">
        <p14:creationId xmlns:p14="http://schemas.microsoft.com/office/powerpoint/2010/main" val="5835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Finanzen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64206" y="1700808"/>
            <a:ext cx="755221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Finanzen: vom </a:t>
            </a:r>
            <a:r>
              <a:rPr lang="de-DE" sz="2800" dirty="0" err="1" smtClean="0"/>
              <a:t>Mühldorfer</a:t>
            </a:r>
            <a:r>
              <a:rPr lang="de-DE" sz="2800" dirty="0" smtClean="0"/>
              <a:t> Netz, Sparkassen Wasserburg und Mühldorf gemeinsam und Fa. Jäger zusammen 3000,- Euro</a:t>
            </a:r>
          </a:p>
          <a:p>
            <a:r>
              <a:rPr lang="de-DE" sz="2800" dirty="0" smtClean="0"/>
              <a:t>Einlage Agenda 2000,- Euro</a:t>
            </a:r>
          </a:p>
          <a:p>
            <a:endParaRPr lang="de-DE" sz="2800" dirty="0" smtClean="0"/>
          </a:p>
          <a:p>
            <a:r>
              <a:rPr lang="de-DE" sz="2800" dirty="0" err="1" smtClean="0"/>
              <a:t>Mühldorfer</a:t>
            </a:r>
            <a:r>
              <a:rPr lang="de-DE" sz="2800" dirty="0" smtClean="0"/>
              <a:t> Netz gibt möglicherweise Zuschuss zu Flyer und Plakaten</a:t>
            </a:r>
          </a:p>
          <a:p>
            <a:endParaRPr lang="de-DE" sz="2800" dirty="0"/>
          </a:p>
          <a:p>
            <a:r>
              <a:rPr lang="de-DE" sz="2800" dirty="0" smtClean="0"/>
              <a:t>Ausgaben: Catering, Referenten und </a:t>
            </a:r>
            <a:r>
              <a:rPr lang="de-DE" sz="2800" dirty="0" err="1" smtClean="0"/>
              <a:t>Workshopleiter</a:t>
            </a:r>
            <a:r>
              <a:rPr lang="de-DE" sz="2800" dirty="0" smtClean="0"/>
              <a:t>, Video-Aufzeichnung, Werbung zusammen ca. 7000,-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87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200" b="1" dirty="0" smtClean="0"/>
              <a:t>Zusagen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07504" y="1484784"/>
            <a:ext cx="88569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Gemeinde: Stand Sa + So Machbarkeitsstudie </a:t>
            </a:r>
            <a:r>
              <a:rPr lang="de-DE" sz="2800" dirty="0" err="1" smtClean="0"/>
              <a:t>Zehentstadel</a:t>
            </a:r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Landkreis Stand Sa und So Energieerlebnisstation</a:t>
            </a:r>
          </a:p>
          <a:p>
            <a:endParaRPr lang="de-DE" sz="2800" dirty="0" smtClean="0"/>
          </a:p>
          <a:p>
            <a:r>
              <a:rPr lang="de-DE" sz="2800" dirty="0"/>
              <a:t>Fa. Jäger Stand Sa + So Energiekonzept</a:t>
            </a:r>
          </a:p>
          <a:p>
            <a:endParaRPr lang="de-DE" sz="2800" dirty="0" smtClean="0"/>
          </a:p>
          <a:p>
            <a:r>
              <a:rPr lang="de-DE" sz="2800" dirty="0" smtClean="0"/>
              <a:t>Elektromobilität Hans Urban und Fahrrad Gruber</a:t>
            </a:r>
          </a:p>
          <a:p>
            <a:endParaRPr lang="de-DE" sz="2800" dirty="0"/>
          </a:p>
          <a:p>
            <a:r>
              <a:rPr lang="de-DE" sz="2800" dirty="0" smtClean="0"/>
              <a:t>Samstag Mittag Veganes Essen im Bauernmarkt</a:t>
            </a:r>
          </a:p>
          <a:p>
            <a:endParaRPr lang="de-DE" sz="2800" dirty="0" smtClean="0"/>
          </a:p>
          <a:p>
            <a:r>
              <a:rPr lang="de-DE" sz="2800" dirty="0" smtClean="0"/>
              <a:t>Sportvereine Zusage als Helfer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8022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6876"/>
            <a:ext cx="59766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3600" b="1" dirty="0" smtClean="0"/>
              <a:t>nur noch bis zum 13.2. !!!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525435" cy="640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4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8864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6" y="1361597"/>
            <a:ext cx="729270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463348" y="2703812"/>
            <a:ext cx="82173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44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Und wie soll es weiter gehen?</a:t>
            </a:r>
            <a:endParaRPr lang="de-DE" sz="44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61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2800" b="1" dirty="0" err="1" smtClean="0"/>
              <a:t>Rammdamma</a:t>
            </a:r>
            <a:endParaRPr lang="de-DE" sz="28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1288"/>
            <a:ext cx="7368651" cy="552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5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2800" b="1" dirty="0" err="1" smtClean="0"/>
              <a:t>Rammdamma</a:t>
            </a:r>
            <a:endParaRPr lang="de-DE" sz="2800" b="1" dirty="0" smtClean="0"/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7835275"/>
              </p:ext>
            </p:extLst>
          </p:nvPr>
        </p:nvGraphicFramePr>
        <p:xfrm>
          <a:off x="476250" y="1556792"/>
          <a:ext cx="8191500" cy="663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31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2800" b="1" dirty="0" err="1" smtClean="0"/>
              <a:t>Mitfahrbankerl</a:t>
            </a:r>
            <a:endParaRPr lang="de-DE" sz="2800" b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6" y="1183371"/>
            <a:ext cx="788145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8" y="1391325"/>
            <a:ext cx="8208029" cy="54666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5576" y="0"/>
            <a:ext cx="61206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Agenda21 Haager Land</a:t>
            </a:r>
          </a:p>
          <a:p>
            <a:pPr algn="ctr"/>
            <a:r>
              <a:rPr lang="de-DE" sz="2800" b="1" dirty="0" err="1"/>
              <a:t>Mitfahrbankerl</a:t>
            </a:r>
            <a:endParaRPr lang="de-DE" sz="2800" b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5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</a:p>
          <a:p>
            <a:pPr algn="ctr"/>
            <a:r>
              <a:rPr lang="de-DE" sz="2800" b="1" dirty="0" err="1" smtClean="0"/>
              <a:t>Mitfahrbankerl</a:t>
            </a:r>
            <a:r>
              <a:rPr lang="de-DE" sz="2800" b="1" dirty="0" smtClean="0"/>
              <a:t> Einweihung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7" y="1268761"/>
            <a:ext cx="8314033" cy="55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  <a:endParaRPr lang="de-DE" sz="4000" b="1" dirty="0"/>
          </a:p>
          <a:p>
            <a:pPr algn="ctr"/>
            <a:r>
              <a:rPr lang="de-DE" sz="3200" b="1" dirty="0" err="1" smtClean="0"/>
              <a:t>Mitfahrbankerl</a:t>
            </a:r>
            <a:r>
              <a:rPr lang="de-DE" sz="3200" b="1" dirty="0" smtClean="0"/>
              <a:t> Einweihung</a:t>
            </a:r>
            <a:endParaRPr lang="de-DE" sz="2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8" y="1345958"/>
            <a:ext cx="8268062" cy="55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4206" y="1339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/>
              <a:t>Agenda21 Haager Land</a:t>
            </a:r>
            <a:endParaRPr lang="de-DE" sz="4000" b="1" dirty="0"/>
          </a:p>
          <a:p>
            <a:pPr algn="ctr"/>
            <a:r>
              <a:rPr lang="de-DE" sz="3200" b="1" dirty="0" err="1" smtClean="0"/>
              <a:t>Mitfahrbankerl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30023"/>
            <a:ext cx="8316416" cy="554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enda">
  <a:themeElements>
    <a:clrScheme name="agen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gend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gend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end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gend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Agenda</Template>
  <TotalTime>0</TotalTime>
  <Words>367</Words>
  <Application>Microsoft Office PowerPoint</Application>
  <PresentationFormat>Bildschirmpräsentation (4:3)</PresentationFormat>
  <Paragraphs>142</Paragraphs>
  <Slides>29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Heide Schmidt-Schuh</dc:creator>
  <cp:lastModifiedBy>Heide Schmidt-Schuh</cp:lastModifiedBy>
  <cp:revision>91</cp:revision>
  <dcterms:created xsi:type="dcterms:W3CDTF">2016-03-01T17:24:33Z</dcterms:created>
  <dcterms:modified xsi:type="dcterms:W3CDTF">2020-02-09T14:05:14Z</dcterms:modified>
</cp:coreProperties>
</file>