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11" r:id="rId2"/>
    <p:sldId id="339" r:id="rId3"/>
    <p:sldId id="328" r:id="rId4"/>
    <p:sldId id="368" r:id="rId5"/>
    <p:sldId id="330" r:id="rId6"/>
    <p:sldId id="352" r:id="rId7"/>
    <p:sldId id="353" r:id="rId8"/>
    <p:sldId id="354" r:id="rId9"/>
    <p:sldId id="355" r:id="rId10"/>
    <p:sldId id="292" r:id="rId11"/>
    <p:sldId id="356" r:id="rId12"/>
    <p:sldId id="357" r:id="rId13"/>
    <p:sldId id="358" r:id="rId14"/>
    <p:sldId id="329" r:id="rId15"/>
    <p:sldId id="359" r:id="rId16"/>
    <p:sldId id="372" r:id="rId17"/>
    <p:sldId id="371" r:id="rId18"/>
    <p:sldId id="296" r:id="rId19"/>
    <p:sldId id="361" r:id="rId20"/>
    <p:sldId id="360" r:id="rId21"/>
    <p:sldId id="364" r:id="rId22"/>
    <p:sldId id="365" r:id="rId23"/>
    <p:sldId id="362" r:id="rId24"/>
    <p:sldId id="366" r:id="rId25"/>
    <p:sldId id="369" r:id="rId26"/>
    <p:sldId id="370" r:id="rId27"/>
    <p:sldId id="367" r:id="rId28"/>
    <p:sldId id="363" r:id="rId29"/>
    <p:sldId id="373" r:id="rId30"/>
    <p:sldId id="374" r:id="rId31"/>
    <p:sldId id="325" r:id="rId32"/>
    <p:sldId id="349" r:id="rId33"/>
    <p:sldId id="350" r:id="rId34"/>
    <p:sldId id="348" r:id="rId35"/>
    <p:sldId id="347" r:id="rId36"/>
    <p:sldId id="343" r:id="rId3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de Schmidt-Schuh" initials="HS" lastIdx="1" clrIdx="0">
    <p:extLst>
      <p:ext uri="{19B8F6BF-5375-455C-9EA6-DF929625EA0E}">
        <p15:presenceInfo xmlns:p15="http://schemas.microsoft.com/office/powerpoint/2012/main" userId="818b5c1adb8a80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0E3"/>
    <a:srgbClr val="00D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0" autoAdjust="0"/>
    <p:restoredTop sz="87570" autoAdjust="0"/>
  </p:normalViewPr>
  <p:slideViewPr>
    <p:cSldViewPr showGuides="1">
      <p:cViewPr varScale="1">
        <p:scale>
          <a:sx n="59" d="100"/>
          <a:sy n="59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A0318-DD01-4F8B-9C0B-1DFC4CB6FC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68945-B1D9-4CE2-B8D9-791BEDD79D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71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68945-B1D9-4CE2-B8D9-791BEDD79DC3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993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68945-B1D9-4CE2-B8D9-791BEDD79DC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99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552" y="2088232"/>
            <a:ext cx="5904656" cy="1340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4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5" y="1844824"/>
            <a:ext cx="8229600" cy="11864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6300" y="1522417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81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84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5" y="1844824"/>
            <a:ext cx="8229600" cy="11864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51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7584" y="141277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17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5" y="1844824"/>
            <a:ext cx="8229600" cy="11864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22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5" y="1844824"/>
            <a:ext cx="8229600" cy="11864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8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5904656" cy="137504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31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60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51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5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B276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620" y="-15800"/>
            <a:ext cx="9144000" cy="1323439"/>
          </a:xfrm>
          <a:prstGeom prst="rect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4CEDD91-5D1A-4AAE-A722-E7B7118E8A9C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  <p:pic>
        <p:nvPicPr>
          <p:cNvPr id="4103" name="Picture 7" descr="logo_Agenda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70746"/>
            <a:ext cx="2447925" cy="12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879" y="0"/>
            <a:ext cx="72008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27584" y="382645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3FCF9C-09B8-4148-8482-FCD28914B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" y="-891480"/>
            <a:ext cx="9124648" cy="7972212"/>
          </a:xfrm>
          <a:prstGeom prst="rect">
            <a:avLst/>
          </a:prstGeom>
        </p:spPr>
      </p:pic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883570" y="920621"/>
            <a:ext cx="7432846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dirty="0">
                <a:solidFill>
                  <a:srgbClr val="000000"/>
                </a:solidFill>
              </a:rPr>
              <a:t>Jahreshauptversammlung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40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dirty="0">
                <a:solidFill>
                  <a:srgbClr val="000000"/>
                </a:solidFill>
              </a:rPr>
              <a:t>Agenda21-Haager Land</a:t>
            </a:r>
            <a:endParaRPr lang="de-DE" altLang="de-DE" sz="40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40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dirty="0">
                <a:solidFill>
                  <a:srgbClr val="000000"/>
                </a:solidFill>
              </a:rPr>
              <a:t>10.6. 2020 um20 Uhr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40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dirty="0">
                <a:solidFill>
                  <a:srgbClr val="000000"/>
                </a:solidFill>
              </a:rPr>
              <a:t>Café </a:t>
            </a:r>
            <a:r>
              <a:rPr lang="de-DE" altLang="de-DE" sz="4000" b="1" dirty="0" err="1">
                <a:solidFill>
                  <a:srgbClr val="000000"/>
                </a:solidFill>
              </a:rPr>
              <a:t>Tropea</a:t>
            </a:r>
            <a:r>
              <a:rPr lang="de-DE" altLang="de-DE" sz="4000" b="1" dirty="0">
                <a:solidFill>
                  <a:srgbClr val="000000"/>
                </a:solidFill>
              </a:rPr>
              <a:t> Haag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77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55576" y="1176"/>
            <a:ext cx="61206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600" b="1" dirty="0"/>
              <a:t>Eröffnung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391F4D-7451-4F99-92A0-94AF0E6AC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7" y="1340768"/>
            <a:ext cx="8640959" cy="55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72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55576" y="1176"/>
            <a:ext cx="61206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600" b="1" dirty="0"/>
              <a:t>Eröffnung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1BC123A-9275-4C43-A0EB-D14EF67F4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313722"/>
            <a:ext cx="8316416" cy="54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85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55576" y="1176"/>
            <a:ext cx="61206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600" b="1" dirty="0"/>
              <a:t>Eröffnung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391F4D-7451-4F99-92A0-94AF0E6AC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7" y="1340768"/>
            <a:ext cx="8640959" cy="55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4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55576" y="1176"/>
            <a:ext cx="61206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600" b="1" dirty="0"/>
              <a:t>Eröffnung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C8603C-A0B8-4EC6-A197-3E158984B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292404"/>
            <a:ext cx="8532440" cy="56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95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600" b="1" dirty="0"/>
              <a:t>E-Mobilität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C14654-9B7A-4E7D-8C3C-137329266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718"/>
            <a:ext cx="914400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5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600" b="1" dirty="0"/>
              <a:t>E-Mobilität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F08BB3-7F2E-4B1C-8279-B8A3A09D5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2" y="1309597"/>
            <a:ext cx="8244916" cy="55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41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800" b="1" dirty="0"/>
              <a:t>E-</a:t>
            </a:r>
            <a:r>
              <a:rPr lang="de-DE" sz="2800" b="1" dirty="0" err="1"/>
              <a:t>Mobiltät</a:t>
            </a:r>
            <a:endParaRPr lang="de-DE" sz="16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791686-7C17-4A67-A194-46A0FB9BC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06" y="1380186"/>
            <a:ext cx="6458555" cy="55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94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draußen</a:t>
            </a:r>
          </a:p>
          <a:p>
            <a:pPr algn="ctr"/>
            <a:r>
              <a:rPr lang="de-DE" sz="1400" b="1" dirty="0"/>
              <a:t>E-Bikes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F39F77-8778-4E7E-8791-060457966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319600"/>
            <a:ext cx="8287511" cy="552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70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In der Halle</a:t>
            </a:r>
          </a:p>
          <a:p>
            <a:pPr algn="ctr"/>
            <a:r>
              <a:rPr lang="de-DE" b="1" dirty="0"/>
              <a:t>Ausstellung Klima - Mensch</a:t>
            </a:r>
            <a:endParaRPr lang="de-DE" sz="14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BDF5B4-5476-46F0-BA20-1D1C069DD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1" y="1354161"/>
            <a:ext cx="8255758" cy="550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In der Halle</a:t>
            </a:r>
          </a:p>
          <a:p>
            <a:pPr algn="ctr"/>
            <a:r>
              <a:rPr lang="de-DE" sz="1400" b="1" dirty="0"/>
              <a:t>Haagers Wege in die Zukunft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93FB73-4773-497A-8645-F75253AEF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57201"/>
            <a:ext cx="6500366" cy="55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9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800" b="1" dirty="0"/>
              <a:t>Klimawandel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D2A6C8-96EA-4AD4-8E19-EA0E6A62C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" y="1268760"/>
            <a:ext cx="9115832" cy="55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5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In der Halle</a:t>
            </a:r>
          </a:p>
          <a:p>
            <a:pPr algn="ctr"/>
            <a:r>
              <a:rPr lang="de-DE" sz="2400" b="1" dirty="0"/>
              <a:t>Ausstellung Müll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CBB809-E908-4B44-84ED-A038B1377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1348335"/>
            <a:ext cx="8244408" cy="54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In der Halle</a:t>
            </a:r>
          </a:p>
          <a:p>
            <a:pPr algn="ctr"/>
            <a:r>
              <a:rPr lang="de-DE" sz="2000" b="1" dirty="0"/>
              <a:t>Weltspiel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5F22ED-52B9-4211-8E94-23D48A36F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1" y="1184964"/>
            <a:ext cx="8542698" cy="569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8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In der Halle</a:t>
            </a:r>
          </a:p>
          <a:p>
            <a:pPr algn="ctr"/>
            <a:r>
              <a:rPr lang="de-DE" sz="1400" b="1" dirty="0"/>
              <a:t>Ökologischer Schmuck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8BDDE4-D9A6-4CDB-8758-F23D64079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71470"/>
            <a:ext cx="6844804" cy="55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21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draußen</a:t>
            </a:r>
          </a:p>
          <a:p>
            <a:pPr algn="ctr"/>
            <a:r>
              <a:rPr lang="de-DE" b="1" dirty="0"/>
              <a:t>Bienenkerzen</a:t>
            </a:r>
            <a:endParaRPr lang="de-DE" sz="1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5FBAF5-1386-4352-8D0E-C43368B15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2" y="1316128"/>
            <a:ext cx="8215496" cy="55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92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draußen</a:t>
            </a:r>
          </a:p>
          <a:p>
            <a:pPr algn="ctr"/>
            <a:r>
              <a:rPr lang="de-DE" b="1" dirty="0"/>
              <a:t>Bienenkerzen</a:t>
            </a:r>
            <a:endParaRPr lang="de-DE" sz="1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5FBAF5-1386-4352-8D0E-C43368B15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2" y="1316128"/>
            <a:ext cx="8215496" cy="55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60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draußen</a:t>
            </a:r>
          </a:p>
          <a:p>
            <a:pPr algn="ctr"/>
            <a:r>
              <a:rPr lang="de-DE" b="1" dirty="0"/>
              <a:t>Bienenkerzen</a:t>
            </a:r>
            <a:endParaRPr lang="de-DE" sz="1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3AB2AE-67BB-41AB-8530-31D5FAA88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41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08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draußen</a:t>
            </a:r>
          </a:p>
          <a:p>
            <a:pPr algn="ctr"/>
            <a:r>
              <a:rPr lang="de-DE" sz="1600" b="1" dirty="0"/>
              <a:t>Klimaschützerin und Klimaschützer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BB69D1-D756-4589-9FFA-68EC27668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1308495"/>
            <a:ext cx="7650596" cy="55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70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draußen</a:t>
            </a:r>
          </a:p>
          <a:p>
            <a:pPr algn="ctr"/>
            <a:r>
              <a:rPr lang="de-DE" b="1" dirty="0"/>
              <a:t>Bienenkerzen</a:t>
            </a:r>
            <a:endParaRPr lang="de-DE" sz="1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5FBAF5-1386-4352-8D0E-C43368B15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2" y="1316128"/>
            <a:ext cx="8215496" cy="55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70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200" b="1" dirty="0"/>
              <a:t>Umfrage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7FD3F7F-0FC8-4FD0-9712-CFFBDB281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70655"/>
            <a:ext cx="6337884" cy="558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1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200" b="1" dirty="0"/>
              <a:t>Umfrage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E0862B-6483-4732-AF50-D040519B9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76362"/>
            <a:ext cx="5785429" cy="546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0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800" b="1" dirty="0"/>
              <a:t>ohne Sonne geht es nicht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452440F-9FC4-4E79-BB95-DA991FD5F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687"/>
            <a:ext cx="9144000" cy="552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45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200" b="1" dirty="0"/>
              <a:t>Umfrage und Auswertung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F35B16-DEC3-4274-A726-9762B63B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60848"/>
            <a:ext cx="9144000" cy="41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86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4000" b="1" dirty="0"/>
              <a:t>Finanzen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CDFB5F-1B3B-4625-B096-52511633ECF4}"/>
              </a:ext>
            </a:extLst>
          </p:cNvPr>
          <p:cNvSpPr txBox="1"/>
          <p:nvPr/>
        </p:nvSpPr>
        <p:spPr>
          <a:xfrm>
            <a:off x="611560" y="1988840"/>
            <a:ext cx="79208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Wir haben gestern Abend die Beiträge abgebucht (dauert ein paar Wochen)</a:t>
            </a:r>
          </a:p>
          <a:p>
            <a:endParaRPr lang="de-DE" sz="4000" dirty="0"/>
          </a:p>
          <a:p>
            <a:r>
              <a:rPr lang="de-DE" sz="4000" dirty="0"/>
              <a:t>Auch unsere Mitgliederbeiträge werden eingezogen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0215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4000" b="1" dirty="0"/>
              <a:t>Finanzen</a:t>
            </a:r>
          </a:p>
        </p:txBody>
      </p:sp>
    </p:spTree>
    <p:extLst>
      <p:ext uri="{BB962C8B-B14F-4D97-AF65-F5344CB8AC3E}">
        <p14:creationId xmlns:p14="http://schemas.microsoft.com/office/powerpoint/2010/main" val="3142971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4000" b="1" dirty="0"/>
              <a:t>Finanzen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47564" y="2348880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Bericht der Kassenprüfung</a:t>
            </a:r>
          </a:p>
          <a:p>
            <a:endParaRPr lang="de-DE" sz="4000" dirty="0"/>
          </a:p>
          <a:p>
            <a:endParaRPr lang="de-DE" sz="4000" dirty="0"/>
          </a:p>
          <a:p>
            <a:r>
              <a:rPr lang="de-DE" sz="4000" dirty="0"/>
              <a:t>Entlastung des Vorstands</a:t>
            </a:r>
          </a:p>
        </p:txBody>
      </p:sp>
    </p:spTree>
    <p:extLst>
      <p:ext uri="{BB962C8B-B14F-4D97-AF65-F5344CB8AC3E}">
        <p14:creationId xmlns:p14="http://schemas.microsoft.com/office/powerpoint/2010/main" val="22465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4000" b="1" dirty="0"/>
              <a:t>Neuwahlen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336832"/>
            <a:ext cx="83529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3200" dirty="0"/>
              <a:t>Vorsitz</a:t>
            </a:r>
          </a:p>
          <a:p>
            <a:endParaRPr lang="de-DE" sz="3200" dirty="0"/>
          </a:p>
          <a:p>
            <a:r>
              <a:rPr lang="de-DE" sz="3200" dirty="0"/>
              <a:t>2.Vorsitz</a:t>
            </a:r>
          </a:p>
          <a:p>
            <a:endParaRPr lang="de-DE" sz="3200" dirty="0"/>
          </a:p>
          <a:p>
            <a:r>
              <a:rPr lang="de-DE" sz="3200" dirty="0"/>
              <a:t>Schriftführung</a:t>
            </a:r>
          </a:p>
          <a:p>
            <a:endParaRPr lang="de-DE" sz="3200" dirty="0"/>
          </a:p>
          <a:p>
            <a:r>
              <a:rPr lang="de-DE" sz="3200" dirty="0"/>
              <a:t>Kassenwart</a:t>
            </a:r>
          </a:p>
          <a:p>
            <a:endParaRPr lang="de-DE" sz="3200" dirty="0"/>
          </a:p>
          <a:p>
            <a:r>
              <a:rPr lang="de-DE" sz="3200" dirty="0"/>
              <a:t>2 Beisitzer</a:t>
            </a:r>
          </a:p>
          <a:p>
            <a:pPr marL="342900" indent="-342900">
              <a:buAutoNum type="arabicPeriod"/>
            </a:pPr>
            <a:endParaRPr lang="de-DE" sz="3200" dirty="0"/>
          </a:p>
          <a:p>
            <a:r>
              <a:rPr lang="de-DE" sz="3200" dirty="0"/>
              <a:t>2 Kassenprüfer</a:t>
            </a:r>
          </a:p>
        </p:txBody>
      </p:sp>
    </p:spTree>
    <p:extLst>
      <p:ext uri="{BB962C8B-B14F-4D97-AF65-F5344CB8AC3E}">
        <p14:creationId xmlns:p14="http://schemas.microsoft.com/office/powerpoint/2010/main" val="17826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08862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200" b="1" dirty="0"/>
              <a:t>Vorhaben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9552" y="1372329"/>
            <a:ext cx="84249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Teilnahme am </a:t>
            </a:r>
            <a:r>
              <a:rPr lang="de-DE" sz="4400" dirty="0" err="1"/>
              <a:t>Markt-und</a:t>
            </a:r>
            <a:r>
              <a:rPr lang="de-DE" sz="4400" dirty="0"/>
              <a:t> Straßenfest?</a:t>
            </a:r>
          </a:p>
          <a:p>
            <a:endParaRPr lang="de-DE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Gemeinsame Teilnahme an Schlossturmführung?</a:t>
            </a:r>
          </a:p>
          <a:p>
            <a:endParaRPr lang="de-DE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/>
              <a:t>Sternbeobachtung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59596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55576" y="332656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A12A4C-FDB9-4451-895A-0EB1D5CED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3466"/>
            <a:ext cx="8388272" cy="559218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C550463-010F-4679-A445-F1FA27D326CE}"/>
              </a:ext>
            </a:extLst>
          </p:cNvPr>
          <p:cNvSpPr txBox="1"/>
          <p:nvPr/>
        </p:nvSpPr>
        <p:spPr>
          <a:xfrm rot="20481726">
            <a:off x="3607330" y="2779980"/>
            <a:ext cx="30463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highlight>
                  <a:srgbClr val="0000FF"/>
                </a:highlight>
              </a:rPr>
              <a:t>Kommt gut heim und schlaft gut</a:t>
            </a:r>
          </a:p>
        </p:txBody>
      </p:sp>
    </p:spTree>
    <p:extLst>
      <p:ext uri="{BB962C8B-B14F-4D97-AF65-F5344CB8AC3E}">
        <p14:creationId xmlns:p14="http://schemas.microsoft.com/office/powerpoint/2010/main" val="27499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3200" b="1" dirty="0"/>
              <a:t>ohne Sonne geht es nicht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48D885-94A2-4CF7-984C-312F1413F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58" y="1347332"/>
            <a:ext cx="8312484" cy="55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80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Ausstellung wenn wir 3 Erden hätten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10C87A-C392-4C53-AB0E-838A9BA3B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126876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0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Ausstellung wenn wir 3 Erden hätten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DF00C8-9293-45CC-AE29-6BCD0C53F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03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Ausstellung wenn wir 3 Erden hätten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83B99E-5CA9-4FCB-98A4-83F180ECD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6" y="1356302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18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Ausstellung wenn wir 3 Erden hätten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3C6879-7B05-4E67-8DBC-10A0DB25D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7" y="1340768"/>
            <a:ext cx="7338452" cy="550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96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400" b="1" dirty="0"/>
              <a:t>Ausstellung wenn wir 3 Erden hätten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8314EC-0B29-4175-8C9D-66CD4C750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1317036"/>
            <a:ext cx="7387952" cy="554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71620"/>
      </p:ext>
    </p:extLst>
  </p:cSld>
  <p:clrMapOvr>
    <a:masterClrMapping/>
  </p:clrMapOvr>
</p:sld>
</file>

<file path=ppt/theme/theme1.xml><?xml version="1.0" encoding="utf-8"?>
<a:theme xmlns:a="http://schemas.openxmlformats.org/drawingml/2006/main" name="Agenda">
  <a:themeElements>
    <a:clrScheme name="agen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gend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gend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273</Words>
  <Application>Microsoft Office PowerPoint</Application>
  <PresentationFormat>Bildschirmpräsentation (4:3)</PresentationFormat>
  <Paragraphs>114</Paragraphs>
  <Slides>36</Slides>
  <Notes>2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9" baseType="lpstr">
      <vt:lpstr>Arial</vt:lpstr>
      <vt:lpstr>Calibri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Heide Schmidt-Schuh</dc:creator>
  <cp:lastModifiedBy>Heide Schmidt-Schuh</cp:lastModifiedBy>
  <cp:revision>109</cp:revision>
  <dcterms:created xsi:type="dcterms:W3CDTF">2016-03-01T17:24:33Z</dcterms:created>
  <dcterms:modified xsi:type="dcterms:W3CDTF">2020-06-09T17:13:18Z</dcterms:modified>
</cp:coreProperties>
</file>